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63" r:id="rId4"/>
    <p:sldId id="266" r:id="rId5"/>
    <p:sldId id="267" r:id="rId6"/>
    <p:sldId id="265" r:id="rId7"/>
    <p:sldId id="257" r:id="rId8"/>
    <p:sldId id="268" r:id="rId9"/>
    <p:sldId id="269" r:id="rId10"/>
    <p:sldId id="260" r:id="rId11"/>
    <p:sldId id="258" r:id="rId12"/>
    <p:sldId id="259" r:id="rId13"/>
    <p:sldId id="261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0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5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9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2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9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06747"/>
            <a:ext cx="7772400" cy="1470025"/>
          </a:xfrm>
        </p:spPr>
        <p:txBody>
          <a:bodyPr/>
          <a:lstStyle/>
          <a:p>
            <a:r>
              <a:rPr lang="en-US" dirty="0" smtClean="0"/>
              <a:t>Task Recommendation</a:t>
            </a:r>
            <a:br>
              <a:rPr lang="en-US" dirty="0" smtClean="0"/>
            </a:br>
            <a:r>
              <a:rPr lang="en-US" dirty="0" smtClean="0"/>
              <a:t>(or cleverer title)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23378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>
                <a:solidFill>
                  <a:schemeClr val="tx1"/>
                </a:solidFill>
              </a:rPr>
              <a:t>Authors go here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22026" y="3207487"/>
            <a:ext cx="1850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smtClean="0">
                <a:solidFill>
                  <a:schemeClr val="tx1"/>
                </a:solidFill>
              </a:rPr>
              <a:t>(In no particular order)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5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er_dashboard_pr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313"/>
            <a:ext cx="9144000" cy="3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4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er_dashboard_pro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8"/>
          <a:stretch/>
        </p:blipFill>
        <p:spPr>
          <a:xfrm>
            <a:off x="583145" y="797536"/>
            <a:ext cx="8163998" cy="4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5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er_dashboard_pro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/>
          <a:stretch/>
        </p:blipFill>
        <p:spPr>
          <a:xfrm>
            <a:off x="272133" y="770870"/>
            <a:ext cx="8651566" cy="49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2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er_dialog_pr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" y="842268"/>
            <a:ext cx="7722866" cy="49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10" y="1464250"/>
            <a:ext cx="8677980" cy="39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9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tlf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600" y="596574"/>
            <a:ext cx="5718800" cy="567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959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8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9" y="2380477"/>
            <a:ext cx="8359434" cy="6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270"/>
            <a:ext cx="9144000" cy="53028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4446" b="16282"/>
          <a:stretch/>
        </p:blipFill>
        <p:spPr>
          <a:xfrm>
            <a:off x="2008602" y="181411"/>
            <a:ext cx="6969985" cy="22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75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-2321"/>
          <a:stretch/>
        </p:blipFill>
        <p:spPr>
          <a:xfrm>
            <a:off x="-1" y="71492"/>
            <a:ext cx="9356199" cy="1546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1129" b="-1"/>
          <a:stretch/>
        </p:blipFill>
        <p:spPr>
          <a:xfrm>
            <a:off x="1023739" y="1708285"/>
            <a:ext cx="7161722" cy="498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5" y="1505565"/>
            <a:ext cx="6811430" cy="3846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7136" y="340925"/>
            <a:ext cx="2950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Turkopticon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16640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38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9900"/>
            <a:ext cx="8509591" cy="58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9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12</Words>
  <Application>Microsoft Macintosh PowerPoint</Application>
  <PresentationFormat>On-screen Show (4:3)</PresentationFormat>
  <Paragraphs>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Task Recommendation (or cleverer title)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Recommendation (or cleverer title)</dc:title>
  <dc:creator>Jeff Rzeszotarski</dc:creator>
  <cp:lastModifiedBy>Jeff Rzeszotarski</cp:lastModifiedBy>
  <cp:revision>6</cp:revision>
  <dcterms:created xsi:type="dcterms:W3CDTF">2013-11-09T22:58:43Z</dcterms:created>
  <dcterms:modified xsi:type="dcterms:W3CDTF">2013-11-10T00:18:47Z</dcterms:modified>
</cp:coreProperties>
</file>